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Saira Heavy" charset="1" panose="00000A00000000000000"/>
      <p:regular r:id="rId12"/>
    </p:embeddedFont>
    <p:embeddedFont>
      <p:font typeface="Saira" charset="1" panose="00000500000000000000"/>
      <p:regular r:id="rId13"/>
    </p:embeddedFont>
    <p:embeddedFont>
      <p:font typeface="Saira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750" r="0" b="-7502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98745" y="-350141"/>
            <a:ext cx="4863842" cy="10987282"/>
            <a:chOff x="0" y="0"/>
            <a:chExt cx="1281012" cy="28937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1012" cy="2893770"/>
            </a:xfrm>
            <a:custGeom>
              <a:avLst/>
              <a:gdLst/>
              <a:ahLst/>
              <a:cxnLst/>
              <a:rect r="r" b="b" t="t" l="l"/>
              <a:pathLst>
                <a:path h="2893770" w="1281012">
                  <a:moveTo>
                    <a:pt x="0" y="0"/>
                  </a:moveTo>
                  <a:lnTo>
                    <a:pt x="1281012" y="0"/>
                  </a:lnTo>
                  <a:lnTo>
                    <a:pt x="1281012" y="2893770"/>
                  </a:lnTo>
                  <a:lnTo>
                    <a:pt x="0" y="2893770"/>
                  </a:lnTo>
                  <a:close/>
                </a:path>
              </a:pathLst>
            </a:custGeom>
            <a:solidFill>
              <a:srgbClr val="E0E0E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1281012" cy="2808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825091" y="-350141"/>
            <a:ext cx="4863842" cy="10987282"/>
            <a:chOff x="0" y="0"/>
            <a:chExt cx="1281012" cy="28937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1012" cy="2893770"/>
            </a:xfrm>
            <a:custGeom>
              <a:avLst/>
              <a:gdLst/>
              <a:ahLst/>
              <a:cxnLst/>
              <a:rect r="r" b="b" t="t" l="l"/>
              <a:pathLst>
                <a:path h="2893770" w="1281012">
                  <a:moveTo>
                    <a:pt x="0" y="0"/>
                  </a:moveTo>
                  <a:lnTo>
                    <a:pt x="1281012" y="0"/>
                  </a:lnTo>
                  <a:lnTo>
                    <a:pt x="1281012" y="2893770"/>
                  </a:lnTo>
                  <a:lnTo>
                    <a:pt x="0" y="2893770"/>
                  </a:lnTo>
                  <a:close/>
                </a:path>
              </a:pathLst>
            </a:custGeom>
            <a:gradFill rotWithShape="true">
              <a:gsLst>
                <a:gs pos="0">
                  <a:srgbClr val="E0E0E1">
                    <a:alpha val="100000"/>
                  </a:srgbClr>
                </a:gs>
                <a:gs pos="100000">
                  <a:srgbClr val="E0E0E1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85725"/>
              <a:ext cx="1281012" cy="2808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3791412"/>
            <a:ext cx="9007292" cy="575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07"/>
              </a:lnSpc>
            </a:pPr>
            <a:r>
              <a:rPr lang="en-US" sz="14739" b="true">
                <a:solidFill>
                  <a:srgbClr val="031040"/>
                </a:solidFill>
                <a:latin typeface="Saira Heavy"/>
                <a:ea typeface="Saira Heavy"/>
                <a:cs typeface="Saira Heavy"/>
                <a:sym typeface="Saira Heavy"/>
              </a:rPr>
              <a:t>MY</a:t>
            </a:r>
          </a:p>
          <a:p>
            <a:pPr algn="l">
              <a:lnSpc>
                <a:spcPts val="10907"/>
              </a:lnSpc>
            </a:pPr>
            <a:r>
              <a:rPr lang="en-US" sz="14739" b="true">
                <a:solidFill>
                  <a:srgbClr val="031040"/>
                </a:solidFill>
                <a:latin typeface="Saira Heavy"/>
                <a:ea typeface="Saira Heavy"/>
                <a:cs typeface="Saira Heavy"/>
                <a:sym typeface="Saira Heavy"/>
              </a:rPr>
              <a:t>DATA VIZ  WORK </a:t>
            </a:r>
          </a:p>
          <a:p>
            <a:pPr algn="l">
              <a:lnSpc>
                <a:spcPts val="10907"/>
              </a:lnSpc>
            </a:pPr>
          </a:p>
        </p:txBody>
      </p:sp>
      <p:sp>
        <p:nvSpPr>
          <p:cNvPr name="AutoShape 13" id="13"/>
          <p:cNvSpPr/>
          <p:nvPr/>
        </p:nvSpPr>
        <p:spPr>
          <a:xfrm>
            <a:off x="1028700" y="8157999"/>
            <a:ext cx="1292010" cy="0"/>
          </a:xfrm>
          <a:prstGeom prst="line">
            <a:avLst/>
          </a:prstGeom>
          <a:ln cap="flat" w="9525">
            <a:solidFill>
              <a:srgbClr val="031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4031555" y="9013673"/>
            <a:ext cx="2225458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000000"/>
                </a:solidFill>
                <a:latin typeface="Saira"/>
                <a:ea typeface="Saira"/>
                <a:cs typeface="Saira"/>
                <a:sym typeface="Saira"/>
              </a:rPr>
              <a:t>@reallygreatsite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123948" y="-350141"/>
            <a:ext cx="4863842" cy="10987282"/>
            <a:chOff x="0" y="0"/>
            <a:chExt cx="1281012" cy="28937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1012" cy="2893770"/>
            </a:xfrm>
            <a:custGeom>
              <a:avLst/>
              <a:gdLst/>
              <a:ahLst/>
              <a:cxnLst/>
              <a:rect r="r" b="b" t="t" l="l"/>
              <a:pathLst>
                <a:path h="2893770" w="1281012">
                  <a:moveTo>
                    <a:pt x="0" y="0"/>
                  </a:moveTo>
                  <a:lnTo>
                    <a:pt x="1281012" y="0"/>
                  </a:lnTo>
                  <a:lnTo>
                    <a:pt x="1281012" y="2893770"/>
                  </a:lnTo>
                  <a:lnTo>
                    <a:pt x="0" y="2893770"/>
                  </a:lnTo>
                  <a:close/>
                </a:path>
              </a:pathLst>
            </a:custGeom>
            <a:solidFill>
              <a:srgbClr val="E0E0E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5725"/>
              <a:ext cx="1281012" cy="2808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988595" y="8887283"/>
            <a:ext cx="4270705" cy="742035"/>
          </a:xfrm>
          <a:custGeom>
            <a:avLst/>
            <a:gdLst/>
            <a:ahLst/>
            <a:cxnLst/>
            <a:rect r="r" b="b" t="t" l="l"/>
            <a:pathLst>
              <a:path h="742035" w="4270705">
                <a:moveTo>
                  <a:pt x="0" y="0"/>
                </a:moveTo>
                <a:lnTo>
                  <a:pt x="4270705" y="0"/>
                </a:lnTo>
                <a:lnTo>
                  <a:pt x="4270705" y="742034"/>
                </a:lnTo>
                <a:lnTo>
                  <a:pt x="0" y="7420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997690" y="8935571"/>
            <a:ext cx="3714872" cy="645459"/>
          </a:xfrm>
          <a:custGeom>
            <a:avLst/>
            <a:gdLst/>
            <a:ahLst/>
            <a:cxnLst/>
            <a:rect r="r" b="b" t="t" l="l"/>
            <a:pathLst>
              <a:path h="645459" w="3714872">
                <a:moveTo>
                  <a:pt x="0" y="0"/>
                </a:moveTo>
                <a:lnTo>
                  <a:pt x="3714872" y="0"/>
                </a:lnTo>
                <a:lnTo>
                  <a:pt x="3714872" y="645458"/>
                </a:lnTo>
                <a:lnTo>
                  <a:pt x="0" y="645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997690" y="4702054"/>
            <a:ext cx="3714872" cy="645459"/>
          </a:xfrm>
          <a:custGeom>
            <a:avLst/>
            <a:gdLst/>
            <a:ahLst/>
            <a:cxnLst/>
            <a:rect r="r" b="b" t="t" l="l"/>
            <a:pathLst>
              <a:path h="645459" w="3714872">
                <a:moveTo>
                  <a:pt x="0" y="0"/>
                </a:moveTo>
                <a:lnTo>
                  <a:pt x="3714872" y="0"/>
                </a:lnTo>
                <a:lnTo>
                  <a:pt x="3714872" y="645459"/>
                </a:lnTo>
                <a:lnTo>
                  <a:pt x="0" y="6454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2988595" y="1028700"/>
            <a:ext cx="4270705" cy="8229600"/>
            <a:chOff x="0" y="0"/>
            <a:chExt cx="530867" cy="10229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0867" cy="1022974"/>
            </a:xfrm>
            <a:custGeom>
              <a:avLst/>
              <a:gdLst/>
              <a:ahLst/>
              <a:cxnLst/>
              <a:rect r="r" b="b" t="t" l="l"/>
              <a:pathLst>
                <a:path h="1022974" w="530867">
                  <a:moveTo>
                    <a:pt x="41694" y="0"/>
                  </a:moveTo>
                  <a:lnTo>
                    <a:pt x="489172" y="0"/>
                  </a:lnTo>
                  <a:cubicBezTo>
                    <a:pt x="512199" y="0"/>
                    <a:pt x="530867" y="18667"/>
                    <a:pt x="530867" y="41694"/>
                  </a:cubicBezTo>
                  <a:lnTo>
                    <a:pt x="530867" y="981280"/>
                  </a:lnTo>
                  <a:cubicBezTo>
                    <a:pt x="530867" y="1004307"/>
                    <a:pt x="512199" y="1022974"/>
                    <a:pt x="489172" y="1022974"/>
                  </a:cubicBezTo>
                  <a:lnTo>
                    <a:pt x="41694" y="1022974"/>
                  </a:lnTo>
                  <a:cubicBezTo>
                    <a:pt x="30636" y="1022974"/>
                    <a:pt x="20031" y="1018581"/>
                    <a:pt x="12212" y="1010762"/>
                  </a:cubicBezTo>
                  <a:cubicBezTo>
                    <a:pt x="4393" y="1002943"/>
                    <a:pt x="0" y="992338"/>
                    <a:pt x="0" y="981280"/>
                  </a:cubicBezTo>
                  <a:lnTo>
                    <a:pt x="0" y="41694"/>
                  </a:lnTo>
                  <a:cubicBezTo>
                    <a:pt x="0" y="18667"/>
                    <a:pt x="18667" y="0"/>
                    <a:pt x="41694" y="0"/>
                  </a:cubicBezTo>
                  <a:close/>
                </a:path>
              </a:pathLst>
            </a:custGeom>
            <a:blipFill>
              <a:blip r:embed="rId3"/>
              <a:stretch>
                <a:fillRect l="-138043" t="0" r="-50643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910707" y="1028700"/>
            <a:ext cx="3888838" cy="3996083"/>
            <a:chOff x="0" y="0"/>
            <a:chExt cx="554066" cy="5693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54066" cy="569345"/>
            </a:xfrm>
            <a:custGeom>
              <a:avLst/>
              <a:gdLst/>
              <a:ahLst/>
              <a:cxnLst/>
              <a:rect r="r" b="b" t="t" l="l"/>
              <a:pathLst>
                <a:path h="569345" w="554066">
                  <a:moveTo>
                    <a:pt x="45789" y="0"/>
                  </a:moveTo>
                  <a:lnTo>
                    <a:pt x="508277" y="0"/>
                  </a:lnTo>
                  <a:cubicBezTo>
                    <a:pt x="520421" y="0"/>
                    <a:pt x="532067" y="4824"/>
                    <a:pt x="540654" y="13411"/>
                  </a:cubicBezTo>
                  <a:cubicBezTo>
                    <a:pt x="549241" y="21998"/>
                    <a:pt x="554066" y="33645"/>
                    <a:pt x="554066" y="45789"/>
                  </a:cubicBezTo>
                  <a:lnTo>
                    <a:pt x="554066" y="523557"/>
                  </a:lnTo>
                  <a:cubicBezTo>
                    <a:pt x="554066" y="548845"/>
                    <a:pt x="533565" y="569345"/>
                    <a:pt x="508277" y="569345"/>
                  </a:cubicBezTo>
                  <a:lnTo>
                    <a:pt x="45789" y="569345"/>
                  </a:lnTo>
                  <a:cubicBezTo>
                    <a:pt x="33645" y="569345"/>
                    <a:pt x="21998" y="564521"/>
                    <a:pt x="13411" y="555934"/>
                  </a:cubicBezTo>
                  <a:cubicBezTo>
                    <a:pt x="4824" y="547347"/>
                    <a:pt x="0" y="535701"/>
                    <a:pt x="0" y="523557"/>
                  </a:cubicBezTo>
                  <a:lnTo>
                    <a:pt x="0" y="45789"/>
                  </a:lnTo>
                  <a:cubicBezTo>
                    <a:pt x="0" y="33645"/>
                    <a:pt x="4824" y="21998"/>
                    <a:pt x="13411" y="13411"/>
                  </a:cubicBezTo>
                  <a:cubicBezTo>
                    <a:pt x="21998" y="4824"/>
                    <a:pt x="33645" y="0"/>
                    <a:pt x="45789" y="0"/>
                  </a:cubicBezTo>
                  <a:close/>
                </a:path>
              </a:pathLst>
            </a:custGeom>
            <a:blipFill>
              <a:blip r:embed="rId4"/>
              <a:stretch>
                <a:fillRect l="-19293" t="0" r="-3465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910707" y="5262217"/>
            <a:ext cx="3888838" cy="3996083"/>
            <a:chOff x="0" y="0"/>
            <a:chExt cx="554066" cy="56934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54066" cy="569345"/>
            </a:xfrm>
            <a:custGeom>
              <a:avLst/>
              <a:gdLst/>
              <a:ahLst/>
              <a:cxnLst/>
              <a:rect r="r" b="b" t="t" l="l"/>
              <a:pathLst>
                <a:path h="569345" w="554066">
                  <a:moveTo>
                    <a:pt x="45789" y="0"/>
                  </a:moveTo>
                  <a:lnTo>
                    <a:pt x="508277" y="0"/>
                  </a:lnTo>
                  <a:cubicBezTo>
                    <a:pt x="520421" y="0"/>
                    <a:pt x="532067" y="4824"/>
                    <a:pt x="540654" y="13411"/>
                  </a:cubicBezTo>
                  <a:cubicBezTo>
                    <a:pt x="549241" y="21998"/>
                    <a:pt x="554066" y="33645"/>
                    <a:pt x="554066" y="45789"/>
                  </a:cubicBezTo>
                  <a:lnTo>
                    <a:pt x="554066" y="523557"/>
                  </a:lnTo>
                  <a:cubicBezTo>
                    <a:pt x="554066" y="548845"/>
                    <a:pt x="533565" y="569345"/>
                    <a:pt x="508277" y="569345"/>
                  </a:cubicBezTo>
                  <a:lnTo>
                    <a:pt x="45789" y="569345"/>
                  </a:lnTo>
                  <a:cubicBezTo>
                    <a:pt x="33645" y="569345"/>
                    <a:pt x="21998" y="564521"/>
                    <a:pt x="13411" y="555934"/>
                  </a:cubicBezTo>
                  <a:cubicBezTo>
                    <a:pt x="4824" y="547347"/>
                    <a:pt x="0" y="535701"/>
                    <a:pt x="0" y="523557"/>
                  </a:cubicBezTo>
                  <a:lnTo>
                    <a:pt x="0" y="45789"/>
                  </a:lnTo>
                  <a:cubicBezTo>
                    <a:pt x="0" y="33645"/>
                    <a:pt x="4824" y="21998"/>
                    <a:pt x="13411" y="13411"/>
                  </a:cubicBezTo>
                  <a:cubicBezTo>
                    <a:pt x="21998" y="4824"/>
                    <a:pt x="33645" y="0"/>
                    <a:pt x="45789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-54233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28700" y="3039158"/>
            <a:ext cx="5876452" cy="217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49"/>
              </a:lnSpc>
            </a:pPr>
            <a:r>
              <a:rPr lang="en-US" sz="834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Branding Project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5597700"/>
            <a:ext cx="5207495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Revamp of Fauget Café Brand Identity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6131455"/>
            <a:ext cx="2277390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7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Client</a:t>
            </a:r>
          </a:p>
          <a:p>
            <a:pPr algn="l">
              <a:lnSpc>
                <a:spcPts val="2627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Project Duration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406786" y="6137586"/>
            <a:ext cx="3677122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7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: Fauget Café</a:t>
            </a:r>
          </a:p>
          <a:p>
            <a:pPr algn="l">
              <a:lnSpc>
                <a:spcPts val="2627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: March 2022 - June 2022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7192107"/>
            <a:ext cx="5876452" cy="242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Overview: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7694853"/>
            <a:ext cx="6055208" cy="1563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aira"/>
                <a:ea typeface="Saira"/>
                <a:cs typeface="Saira"/>
                <a:sym typeface="Saira"/>
              </a:rPr>
              <a:t>Fauget Café, a local coffee shop, sought to refresh its brand identity to appeal to a younger demographic and better reflect its modern, artisanal offerings. The project included developing a new logo, color palette, typography, and various brand materials.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991380"/>
            <a:ext cx="18288000" cy="6578772"/>
            <a:chOff x="0" y="0"/>
            <a:chExt cx="4816593" cy="17326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732681"/>
            </a:xfrm>
            <a:custGeom>
              <a:avLst/>
              <a:gdLst/>
              <a:ahLst/>
              <a:cxnLst/>
              <a:rect r="r" b="b" t="t" l="l"/>
              <a:pathLst>
                <a:path h="1732681" w="4816592">
                  <a:moveTo>
                    <a:pt x="42333" y="0"/>
                  </a:moveTo>
                  <a:lnTo>
                    <a:pt x="4774259" y="0"/>
                  </a:lnTo>
                  <a:cubicBezTo>
                    <a:pt x="4785487" y="0"/>
                    <a:pt x="4796254" y="4460"/>
                    <a:pt x="4804193" y="12399"/>
                  </a:cubicBezTo>
                  <a:cubicBezTo>
                    <a:pt x="4812132" y="20338"/>
                    <a:pt x="4816592" y="31106"/>
                    <a:pt x="4816592" y="42333"/>
                  </a:cubicBezTo>
                  <a:lnTo>
                    <a:pt x="4816592" y="1690348"/>
                  </a:lnTo>
                  <a:cubicBezTo>
                    <a:pt x="4816592" y="1701575"/>
                    <a:pt x="4812132" y="1712343"/>
                    <a:pt x="4804193" y="1720282"/>
                  </a:cubicBezTo>
                  <a:cubicBezTo>
                    <a:pt x="4796254" y="1728221"/>
                    <a:pt x="4785487" y="1732681"/>
                    <a:pt x="4774259" y="1732681"/>
                  </a:cubicBezTo>
                  <a:lnTo>
                    <a:pt x="42333" y="1732681"/>
                  </a:lnTo>
                  <a:cubicBezTo>
                    <a:pt x="31106" y="1732681"/>
                    <a:pt x="20338" y="1728221"/>
                    <a:pt x="12399" y="1720282"/>
                  </a:cubicBezTo>
                  <a:cubicBezTo>
                    <a:pt x="4460" y="1712343"/>
                    <a:pt x="0" y="1701575"/>
                    <a:pt x="0" y="1690348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E0E0E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85725"/>
              <a:ext cx="4816593" cy="1646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382848" y="2796536"/>
            <a:ext cx="5876452" cy="2174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49"/>
              </a:lnSpc>
            </a:pPr>
            <a:r>
              <a:rPr lang="en-US" sz="834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Client Testimonial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474548" y="6297348"/>
            <a:ext cx="2784752" cy="242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20"/>
              </a:lnSpc>
            </a:pPr>
            <a:r>
              <a:rPr lang="en-US" sz="218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Branding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25737" y="6768142"/>
            <a:ext cx="7033563" cy="1563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aira"/>
                <a:ea typeface="Saira"/>
                <a:cs typeface="Saira"/>
                <a:sym typeface="Saira"/>
              </a:rPr>
              <a:t>We are thrilled with the new look of Fauget Café. The rebranding has not only attracted a new customer base but has also given our loyal patrons a fresh, exciting experience. The design team truly understood our vision and brought it to life beautifully." - Samira Hadid, Owner of Fauget Café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11436" y="8785953"/>
            <a:ext cx="6562132" cy="1140170"/>
          </a:xfrm>
          <a:custGeom>
            <a:avLst/>
            <a:gdLst/>
            <a:ahLst/>
            <a:cxnLst/>
            <a:rect r="r" b="b" t="t" l="l"/>
            <a:pathLst>
              <a:path h="1140170" w="6562132">
                <a:moveTo>
                  <a:pt x="0" y="0"/>
                </a:moveTo>
                <a:lnTo>
                  <a:pt x="6562132" y="0"/>
                </a:lnTo>
                <a:lnTo>
                  <a:pt x="6562132" y="1140170"/>
                </a:lnTo>
                <a:lnTo>
                  <a:pt x="0" y="1140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28700" y="2330863"/>
            <a:ext cx="6927603" cy="7025175"/>
            <a:chOff x="0" y="0"/>
            <a:chExt cx="1008766" cy="102297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08766" cy="1022974"/>
            </a:xfrm>
            <a:custGeom>
              <a:avLst/>
              <a:gdLst/>
              <a:ahLst/>
              <a:cxnLst/>
              <a:rect r="r" b="b" t="t" l="l"/>
              <a:pathLst>
                <a:path h="1022974" w="1008766">
                  <a:moveTo>
                    <a:pt x="25704" y="0"/>
                  </a:moveTo>
                  <a:lnTo>
                    <a:pt x="983062" y="0"/>
                  </a:lnTo>
                  <a:cubicBezTo>
                    <a:pt x="997258" y="0"/>
                    <a:pt x="1008766" y="11508"/>
                    <a:pt x="1008766" y="25704"/>
                  </a:cubicBezTo>
                  <a:lnTo>
                    <a:pt x="1008766" y="997270"/>
                  </a:lnTo>
                  <a:cubicBezTo>
                    <a:pt x="1008766" y="1011466"/>
                    <a:pt x="997258" y="1022974"/>
                    <a:pt x="983062" y="1022974"/>
                  </a:cubicBezTo>
                  <a:lnTo>
                    <a:pt x="25704" y="1022974"/>
                  </a:lnTo>
                  <a:cubicBezTo>
                    <a:pt x="11508" y="1022974"/>
                    <a:pt x="0" y="1011466"/>
                    <a:pt x="0" y="997270"/>
                  </a:cubicBezTo>
                  <a:lnTo>
                    <a:pt x="0" y="25704"/>
                  </a:lnTo>
                  <a:cubicBezTo>
                    <a:pt x="0" y="11508"/>
                    <a:pt x="11508" y="0"/>
                    <a:pt x="25704" y="0"/>
                  </a:cubicBezTo>
                  <a:close/>
                </a:path>
              </a:pathLst>
            </a:custGeom>
            <a:blipFill>
              <a:blip r:embed="rId3"/>
              <a:stretch>
                <a:fillRect l="-11845" t="0" r="-40362" b="0"/>
              </a:stretch>
            </a:blipFill>
          </p:spPr>
        </p:sp>
      </p:grpSp>
      <p:sp>
        <p:nvSpPr>
          <p:cNvPr name="AutoShape 15" id="15"/>
          <p:cNvSpPr/>
          <p:nvPr/>
        </p:nvSpPr>
        <p:spPr>
          <a:xfrm>
            <a:off x="11382848" y="3356203"/>
            <a:ext cx="2359670" cy="0"/>
          </a:xfrm>
          <a:prstGeom prst="line">
            <a:avLst/>
          </a:prstGeom>
          <a:ln cap="flat" w="9525">
            <a:solidFill>
              <a:srgbClr val="03104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499874" y="-991380"/>
            <a:ext cx="6119802" cy="12327173"/>
            <a:chOff x="0" y="0"/>
            <a:chExt cx="1611800" cy="32466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11800" cy="3246663"/>
            </a:xfrm>
            <a:custGeom>
              <a:avLst/>
              <a:gdLst/>
              <a:ahLst/>
              <a:cxnLst/>
              <a:rect r="r" b="b" t="t" l="l"/>
              <a:pathLst>
                <a:path h="3246663" w="1611800">
                  <a:moveTo>
                    <a:pt x="126506" y="0"/>
                  </a:moveTo>
                  <a:lnTo>
                    <a:pt x="1485294" y="0"/>
                  </a:lnTo>
                  <a:cubicBezTo>
                    <a:pt x="1518845" y="0"/>
                    <a:pt x="1551022" y="13328"/>
                    <a:pt x="1574747" y="37053"/>
                  </a:cubicBezTo>
                  <a:cubicBezTo>
                    <a:pt x="1598471" y="60777"/>
                    <a:pt x="1611800" y="92955"/>
                    <a:pt x="1611800" y="126506"/>
                  </a:cubicBezTo>
                  <a:lnTo>
                    <a:pt x="1611800" y="3120157"/>
                  </a:lnTo>
                  <a:cubicBezTo>
                    <a:pt x="1611800" y="3190024"/>
                    <a:pt x="1555161" y="3246663"/>
                    <a:pt x="1485294" y="3246663"/>
                  </a:cubicBezTo>
                  <a:lnTo>
                    <a:pt x="126506" y="3246663"/>
                  </a:lnTo>
                  <a:cubicBezTo>
                    <a:pt x="92955" y="3246663"/>
                    <a:pt x="60777" y="3233334"/>
                    <a:pt x="37053" y="3209610"/>
                  </a:cubicBezTo>
                  <a:cubicBezTo>
                    <a:pt x="13328" y="3185885"/>
                    <a:pt x="0" y="3153708"/>
                    <a:pt x="0" y="3120157"/>
                  </a:cubicBezTo>
                  <a:lnTo>
                    <a:pt x="0" y="126506"/>
                  </a:lnTo>
                  <a:cubicBezTo>
                    <a:pt x="0" y="56639"/>
                    <a:pt x="56639" y="0"/>
                    <a:pt x="126506" y="0"/>
                  </a:cubicBezTo>
                  <a:close/>
                </a:path>
              </a:pathLst>
            </a:custGeom>
            <a:solidFill>
              <a:srgbClr val="E0E0E1">
                <a:alpha val="3882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5725"/>
              <a:ext cx="1611800" cy="31609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93693" y="1028700"/>
            <a:ext cx="7265607" cy="1591774"/>
            <a:chOff x="0" y="0"/>
            <a:chExt cx="1913575" cy="4192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575" cy="419233"/>
            </a:xfrm>
            <a:custGeom>
              <a:avLst/>
              <a:gdLst/>
              <a:ahLst/>
              <a:cxnLst/>
              <a:rect r="r" b="b" t="t" l="l"/>
              <a:pathLst>
                <a:path h="419233" w="1913575">
                  <a:moveTo>
                    <a:pt x="15983" y="0"/>
                  </a:moveTo>
                  <a:lnTo>
                    <a:pt x="1897592" y="0"/>
                  </a:lnTo>
                  <a:cubicBezTo>
                    <a:pt x="1906419" y="0"/>
                    <a:pt x="1913575" y="7156"/>
                    <a:pt x="1913575" y="15983"/>
                  </a:cubicBezTo>
                  <a:lnTo>
                    <a:pt x="1913575" y="403249"/>
                  </a:lnTo>
                  <a:cubicBezTo>
                    <a:pt x="1913575" y="412077"/>
                    <a:pt x="1906419" y="419233"/>
                    <a:pt x="1897592" y="419233"/>
                  </a:cubicBezTo>
                  <a:lnTo>
                    <a:pt x="15983" y="419233"/>
                  </a:lnTo>
                  <a:cubicBezTo>
                    <a:pt x="7156" y="419233"/>
                    <a:pt x="0" y="412077"/>
                    <a:pt x="0" y="403249"/>
                  </a:cubicBezTo>
                  <a:lnTo>
                    <a:pt x="0" y="15983"/>
                  </a:lnTo>
                  <a:cubicBezTo>
                    <a:pt x="0" y="7156"/>
                    <a:pt x="7156" y="0"/>
                    <a:pt x="15983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85725"/>
              <a:ext cx="1913575" cy="333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93693" y="2886667"/>
            <a:ext cx="7265607" cy="5149863"/>
            <a:chOff x="0" y="0"/>
            <a:chExt cx="1913575" cy="13563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13575" cy="1356343"/>
            </a:xfrm>
            <a:custGeom>
              <a:avLst/>
              <a:gdLst/>
              <a:ahLst/>
              <a:cxnLst/>
              <a:rect r="r" b="b" t="t" l="l"/>
              <a:pathLst>
                <a:path h="1356343" w="1913575">
                  <a:moveTo>
                    <a:pt x="15983" y="0"/>
                  </a:moveTo>
                  <a:lnTo>
                    <a:pt x="1897592" y="0"/>
                  </a:lnTo>
                  <a:cubicBezTo>
                    <a:pt x="1906419" y="0"/>
                    <a:pt x="1913575" y="7156"/>
                    <a:pt x="1913575" y="15983"/>
                  </a:cubicBezTo>
                  <a:lnTo>
                    <a:pt x="1913575" y="1340359"/>
                  </a:lnTo>
                  <a:cubicBezTo>
                    <a:pt x="1913575" y="1349187"/>
                    <a:pt x="1906419" y="1356343"/>
                    <a:pt x="1897592" y="1356343"/>
                  </a:cubicBezTo>
                  <a:lnTo>
                    <a:pt x="15983" y="1356343"/>
                  </a:lnTo>
                  <a:cubicBezTo>
                    <a:pt x="7156" y="1356343"/>
                    <a:pt x="0" y="1349187"/>
                    <a:pt x="0" y="1340359"/>
                  </a:cubicBezTo>
                  <a:lnTo>
                    <a:pt x="0" y="15983"/>
                  </a:lnTo>
                  <a:cubicBezTo>
                    <a:pt x="0" y="7156"/>
                    <a:pt x="7156" y="0"/>
                    <a:pt x="15983" y="0"/>
                  </a:cubicBezTo>
                  <a:close/>
                </a:path>
              </a:pathLst>
            </a:custGeom>
            <a:solidFill>
              <a:srgbClr val="E0E0E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85725"/>
              <a:ext cx="1913575" cy="1270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2886667"/>
            <a:ext cx="8603581" cy="6371633"/>
            <a:chOff x="0" y="0"/>
            <a:chExt cx="1252814" cy="92780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52814" cy="927808"/>
            </a:xfrm>
            <a:custGeom>
              <a:avLst/>
              <a:gdLst/>
              <a:ahLst/>
              <a:cxnLst/>
              <a:rect r="r" b="b" t="t" l="l"/>
              <a:pathLst>
                <a:path h="927808" w="1252814">
                  <a:moveTo>
                    <a:pt x="20697" y="0"/>
                  </a:moveTo>
                  <a:lnTo>
                    <a:pt x="1232118" y="0"/>
                  </a:lnTo>
                  <a:cubicBezTo>
                    <a:pt x="1237607" y="0"/>
                    <a:pt x="1242871" y="2181"/>
                    <a:pt x="1246752" y="6062"/>
                  </a:cubicBezTo>
                  <a:cubicBezTo>
                    <a:pt x="1250634" y="9943"/>
                    <a:pt x="1252814" y="15207"/>
                    <a:pt x="1252814" y="20697"/>
                  </a:cubicBezTo>
                  <a:lnTo>
                    <a:pt x="1252814" y="907111"/>
                  </a:lnTo>
                  <a:cubicBezTo>
                    <a:pt x="1252814" y="912600"/>
                    <a:pt x="1250634" y="917865"/>
                    <a:pt x="1246752" y="921746"/>
                  </a:cubicBezTo>
                  <a:cubicBezTo>
                    <a:pt x="1242871" y="925628"/>
                    <a:pt x="1237607" y="927808"/>
                    <a:pt x="1232118" y="927808"/>
                  </a:cubicBezTo>
                  <a:lnTo>
                    <a:pt x="20697" y="927808"/>
                  </a:lnTo>
                  <a:cubicBezTo>
                    <a:pt x="15207" y="927808"/>
                    <a:pt x="9943" y="925628"/>
                    <a:pt x="6062" y="921746"/>
                  </a:cubicBezTo>
                  <a:cubicBezTo>
                    <a:pt x="2181" y="917865"/>
                    <a:pt x="0" y="912600"/>
                    <a:pt x="0" y="907111"/>
                  </a:cubicBezTo>
                  <a:lnTo>
                    <a:pt x="0" y="20697"/>
                  </a:lnTo>
                  <a:cubicBezTo>
                    <a:pt x="0" y="15207"/>
                    <a:pt x="2181" y="9943"/>
                    <a:pt x="6062" y="6062"/>
                  </a:cubicBezTo>
                  <a:cubicBezTo>
                    <a:pt x="9943" y="2181"/>
                    <a:pt x="15207" y="0"/>
                    <a:pt x="20697" y="0"/>
                  </a:cubicBezTo>
                  <a:close/>
                </a:path>
              </a:pathLst>
            </a:custGeom>
            <a:blipFill>
              <a:blip r:embed="rId2"/>
              <a:stretch>
                <a:fillRect l="-24430" t="0" r="-2443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444130" y="1552147"/>
            <a:ext cx="6364733" cy="906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78"/>
              </a:lnSpc>
            </a:pPr>
            <a:r>
              <a:rPr lang="en-US" sz="8349" b="true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Web Design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561648" y="3475271"/>
            <a:ext cx="2547263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7"/>
              </a:lnSpc>
            </a:pPr>
            <a:r>
              <a:rPr lang="en-US" sz="218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E-Commerce Website Redesign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61648" y="5874955"/>
            <a:ext cx="5876452" cy="1563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aira"/>
                <a:ea typeface="Saira"/>
                <a:cs typeface="Saira"/>
                <a:sym typeface="Saira"/>
              </a:rPr>
              <a:t>Redesigned the e-commerce website for Teddy Yu to enhance user experience, improve navigation, and increase conversion rates. The goal was to modernize the site’s appearance while optimizing it for mobile devices</a:t>
            </a:r>
          </a:p>
        </p:txBody>
      </p:sp>
      <p:sp>
        <p:nvSpPr>
          <p:cNvPr name="AutoShape 20" id="20"/>
          <p:cNvSpPr/>
          <p:nvPr/>
        </p:nvSpPr>
        <p:spPr>
          <a:xfrm>
            <a:off x="10561648" y="4546297"/>
            <a:ext cx="1292010" cy="0"/>
          </a:xfrm>
          <a:prstGeom prst="line">
            <a:avLst/>
          </a:prstGeom>
          <a:ln cap="flat" w="9525">
            <a:solidFill>
              <a:srgbClr val="03104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143500"/>
            <a:ext cx="16230600" cy="4114800"/>
            <a:chOff x="0" y="0"/>
            <a:chExt cx="2363426" cy="5991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63426" cy="599178"/>
            </a:xfrm>
            <a:custGeom>
              <a:avLst/>
              <a:gdLst/>
              <a:ahLst/>
              <a:cxnLst/>
              <a:rect r="r" b="b" t="t" l="l"/>
              <a:pathLst>
                <a:path h="599178" w="2363426">
                  <a:moveTo>
                    <a:pt x="10971" y="0"/>
                  </a:moveTo>
                  <a:lnTo>
                    <a:pt x="2352455" y="0"/>
                  </a:lnTo>
                  <a:cubicBezTo>
                    <a:pt x="2358514" y="0"/>
                    <a:pt x="2363426" y="4912"/>
                    <a:pt x="2363426" y="10971"/>
                  </a:cubicBezTo>
                  <a:lnTo>
                    <a:pt x="2363426" y="588208"/>
                  </a:lnTo>
                  <a:cubicBezTo>
                    <a:pt x="2363426" y="594267"/>
                    <a:pt x="2358514" y="599178"/>
                    <a:pt x="2352455" y="599178"/>
                  </a:cubicBezTo>
                  <a:lnTo>
                    <a:pt x="10971" y="599178"/>
                  </a:lnTo>
                  <a:cubicBezTo>
                    <a:pt x="4912" y="599178"/>
                    <a:pt x="0" y="594267"/>
                    <a:pt x="0" y="588208"/>
                  </a:cubicBezTo>
                  <a:lnTo>
                    <a:pt x="0" y="10971"/>
                  </a:lnTo>
                  <a:cubicBezTo>
                    <a:pt x="0" y="4912"/>
                    <a:pt x="4912" y="0"/>
                    <a:pt x="1097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8118" r="0" b="-4811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415679" y="5183778"/>
            <a:ext cx="5480345" cy="952210"/>
          </a:xfrm>
          <a:custGeom>
            <a:avLst/>
            <a:gdLst/>
            <a:ahLst/>
            <a:cxnLst/>
            <a:rect r="r" b="b" t="t" l="l"/>
            <a:pathLst>
              <a:path h="952210" w="5480345">
                <a:moveTo>
                  <a:pt x="0" y="0"/>
                </a:moveTo>
                <a:lnTo>
                  <a:pt x="5480345" y="0"/>
                </a:lnTo>
                <a:lnTo>
                  <a:pt x="5480345" y="952210"/>
                </a:lnTo>
                <a:lnTo>
                  <a:pt x="0" y="9522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42182" y="2205359"/>
            <a:ext cx="5108004" cy="3454524"/>
            <a:chOff x="0" y="0"/>
            <a:chExt cx="1345318" cy="9098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45318" cy="909834"/>
            </a:xfrm>
            <a:custGeom>
              <a:avLst/>
              <a:gdLst/>
              <a:ahLst/>
              <a:cxnLst/>
              <a:rect r="r" b="b" t="t" l="l"/>
              <a:pathLst>
                <a:path h="909834" w="1345318">
                  <a:moveTo>
                    <a:pt x="22735" y="0"/>
                  </a:moveTo>
                  <a:lnTo>
                    <a:pt x="1322583" y="0"/>
                  </a:lnTo>
                  <a:cubicBezTo>
                    <a:pt x="1328613" y="0"/>
                    <a:pt x="1334395" y="2395"/>
                    <a:pt x="1338659" y="6659"/>
                  </a:cubicBezTo>
                  <a:cubicBezTo>
                    <a:pt x="1342923" y="10922"/>
                    <a:pt x="1345318" y="16705"/>
                    <a:pt x="1345318" y="22735"/>
                  </a:cubicBezTo>
                  <a:lnTo>
                    <a:pt x="1345318" y="887099"/>
                  </a:lnTo>
                  <a:cubicBezTo>
                    <a:pt x="1345318" y="893129"/>
                    <a:pt x="1342923" y="898911"/>
                    <a:pt x="1338659" y="903175"/>
                  </a:cubicBezTo>
                  <a:cubicBezTo>
                    <a:pt x="1334395" y="907438"/>
                    <a:pt x="1328613" y="909834"/>
                    <a:pt x="1322583" y="909834"/>
                  </a:cubicBezTo>
                  <a:lnTo>
                    <a:pt x="22735" y="909834"/>
                  </a:lnTo>
                  <a:cubicBezTo>
                    <a:pt x="16705" y="909834"/>
                    <a:pt x="10922" y="907438"/>
                    <a:pt x="6659" y="903175"/>
                  </a:cubicBezTo>
                  <a:cubicBezTo>
                    <a:pt x="2395" y="898911"/>
                    <a:pt x="0" y="893129"/>
                    <a:pt x="0" y="887099"/>
                  </a:cubicBezTo>
                  <a:lnTo>
                    <a:pt x="0" y="22735"/>
                  </a:lnTo>
                  <a:cubicBezTo>
                    <a:pt x="0" y="16705"/>
                    <a:pt x="2395" y="10922"/>
                    <a:pt x="6659" y="6659"/>
                  </a:cubicBezTo>
                  <a:cubicBezTo>
                    <a:pt x="10922" y="2395"/>
                    <a:pt x="16705" y="0"/>
                    <a:pt x="22735" y="0"/>
                  </a:cubicBezTo>
                  <a:close/>
                </a:path>
              </a:pathLst>
            </a:custGeom>
            <a:solidFill>
              <a:srgbClr val="E0E0E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85725"/>
              <a:ext cx="1345318" cy="824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 flipV="true">
            <a:off x="12329108" y="1340751"/>
            <a:ext cx="4930192" cy="0"/>
          </a:xfrm>
          <a:prstGeom prst="line">
            <a:avLst/>
          </a:prstGeom>
          <a:ln cap="flat" w="9525">
            <a:solidFill>
              <a:srgbClr val="031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9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59899" y="2291084"/>
            <a:ext cx="2769209" cy="242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Website Redesign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59899" y="2804212"/>
            <a:ext cx="7699401" cy="1563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aira"/>
                <a:ea typeface="Saira"/>
                <a:cs typeface="Saira"/>
                <a:sym typeface="Saira"/>
              </a:rPr>
              <a:t>Working with our e-commerce website redesign has been a transformative experience. From the initial consultation to the final launch, demonstrated exceptional creativity, technical expertise, and a deep understanding of our brand’s needs. The new design not only looks stunning but also significantly enhances our user experience.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54811" y="2546532"/>
            <a:ext cx="4202080" cy="2985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0"/>
              </a:lnSpc>
            </a:pPr>
            <a:r>
              <a:rPr lang="en-US" sz="7720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Client Testimo-</a:t>
            </a:r>
          </a:p>
          <a:p>
            <a:pPr algn="l">
              <a:lnSpc>
                <a:spcPts val="7720"/>
              </a:lnSpc>
            </a:pPr>
            <a:r>
              <a:rPr lang="en-US" sz="7720" b="true">
                <a:solidFill>
                  <a:srgbClr val="031040"/>
                </a:solidFill>
                <a:latin typeface="Saira Bold"/>
                <a:ea typeface="Saira Bold"/>
                <a:cs typeface="Saira Bold"/>
                <a:sym typeface="Saira Bold"/>
              </a:rPr>
              <a:t>nial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26545" y="1028700"/>
            <a:ext cx="3110490" cy="633626"/>
            <a:chOff x="0" y="0"/>
            <a:chExt cx="819224" cy="1668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9224" cy="166881"/>
            </a:xfrm>
            <a:custGeom>
              <a:avLst/>
              <a:gdLst/>
              <a:ahLst/>
              <a:cxnLst/>
              <a:rect r="r" b="b" t="t" l="l"/>
              <a:pathLst>
                <a:path h="166881" w="819224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5967290" y="1350276"/>
            <a:ext cx="1292010" cy="0"/>
          </a:xfrm>
          <a:prstGeom prst="line">
            <a:avLst/>
          </a:prstGeom>
          <a:ln cap="flat" w="9525">
            <a:solidFill>
              <a:srgbClr val="03104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10800000">
            <a:off x="-366910" y="3600450"/>
            <a:ext cx="19021820" cy="7081127"/>
            <a:chOff x="0" y="0"/>
            <a:chExt cx="5009862" cy="18649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09862" cy="1864988"/>
            </a:xfrm>
            <a:custGeom>
              <a:avLst/>
              <a:gdLst/>
              <a:ahLst/>
              <a:cxnLst/>
              <a:rect r="r" b="b" t="t" l="l"/>
              <a:pathLst>
                <a:path h="1864988" w="5009862">
                  <a:moveTo>
                    <a:pt x="0" y="0"/>
                  </a:moveTo>
                  <a:lnTo>
                    <a:pt x="5009862" y="0"/>
                  </a:lnTo>
                  <a:lnTo>
                    <a:pt x="5009862" y="1864988"/>
                  </a:lnTo>
                  <a:lnTo>
                    <a:pt x="0" y="1864988"/>
                  </a:lnTo>
                  <a:close/>
                </a:path>
              </a:pathLst>
            </a:custGeom>
            <a:gradFill rotWithShape="true">
              <a:gsLst>
                <a:gs pos="0">
                  <a:srgbClr val="091E69">
                    <a:alpha val="100000"/>
                  </a:srgbClr>
                </a:gs>
                <a:gs pos="100000">
                  <a:srgbClr val="091E69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85725"/>
              <a:ext cx="5009862" cy="17792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62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7118841"/>
            <a:ext cx="4522544" cy="2474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53"/>
              </a:lnSpc>
            </a:pPr>
            <a:r>
              <a:rPr lang="en-US" sz="9553" b="true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THANK YOU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266062"/>
            <a:ext cx="1026964" cy="244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Page 10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88342" y="7364295"/>
            <a:ext cx="2938226" cy="242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0"/>
              </a:lnSpc>
            </a:pPr>
            <a:r>
              <a:rPr lang="en-US" sz="2189" b="true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Let’s Work Together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88342" y="7835711"/>
            <a:ext cx="3770958" cy="1422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+123-456-7890</a:t>
            </a:r>
          </a:p>
          <a:p>
            <a:pPr algn="just" marL="388620" indent="-194310" lvl="1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hello@reallygreatsite.com </a:t>
            </a:r>
          </a:p>
          <a:p>
            <a:pPr algn="just" marL="388620" indent="-194310" lvl="1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123 Anywhere St., Any City</a:t>
            </a:r>
          </a:p>
          <a:p>
            <a:pPr algn="just" marL="388620" indent="-194310" lvl="1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@reallygreatsite</a:t>
            </a:r>
          </a:p>
        </p:txBody>
      </p:sp>
      <p:sp>
        <p:nvSpPr>
          <p:cNvPr name="AutoShape 14" id="14"/>
          <p:cNvSpPr/>
          <p:nvPr/>
        </p:nvSpPr>
        <p:spPr>
          <a:xfrm flipV="true">
            <a:off x="10687270" y="1340751"/>
            <a:ext cx="6572026" cy="4763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DAGx3xC5Sgg</dc:identifier>
  <dcterms:modified xsi:type="dcterms:W3CDTF">2011-08-01T06:04:30Z</dcterms:modified>
  <cp:revision>1</cp:revision>
  <dc:title>My WORK</dc:title>
</cp:coreProperties>
</file>

<file path=docProps/thumbnail.jpeg>
</file>